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59" r:id="rId6"/>
    <p:sldId id="260" r:id="rId7"/>
    <p:sldId id="261" r:id="rId8"/>
    <p:sldId id="256" r:id="rId9"/>
    <p:sldId id="257" r:id="rId10"/>
    <p:sldId id="25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ight, April" userId="db2b7b7e-6efa-4130-a795-6a1f1d3d0c6e" providerId="ADAL" clId="{55BEB9C5-2BE9-42A9-BF19-755B6A09650D}"/>
    <pc:docChg chg="custSel modSld">
      <pc:chgData name="Knight, April" userId="db2b7b7e-6efa-4130-a795-6a1f1d3d0c6e" providerId="ADAL" clId="{55BEB9C5-2BE9-42A9-BF19-755B6A09650D}" dt="2023-06-22T17:54:45.168" v="7" actId="20577"/>
      <pc:docMkLst>
        <pc:docMk/>
      </pc:docMkLst>
      <pc:sldChg chg="modSp">
        <pc:chgData name="Knight, April" userId="db2b7b7e-6efa-4130-a795-6a1f1d3d0c6e" providerId="ADAL" clId="{55BEB9C5-2BE9-42A9-BF19-755B6A09650D}" dt="2023-06-22T17:54:45.168" v="7" actId="20577"/>
        <pc:sldMkLst>
          <pc:docMk/>
          <pc:sldMk cId="900803296" sldId="263"/>
        </pc:sldMkLst>
        <pc:spChg chg="mod">
          <ac:chgData name="Knight, April" userId="db2b7b7e-6efa-4130-a795-6a1f1d3d0c6e" providerId="ADAL" clId="{55BEB9C5-2BE9-42A9-BF19-755B6A09650D}" dt="2023-06-22T17:54:45.168" v="7" actId="20577"/>
          <ac:spMkLst>
            <pc:docMk/>
            <pc:sldMk cId="900803296" sldId="263"/>
            <ac:spMk id="3" creationId="{A1F784A5-3575-4C95-85F4-68B7A0B126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7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5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4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2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73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7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4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6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C26988-1949-43B5-9C03-413CBF30DACA}" type="datetimeFigureOut">
              <a:rPr lang="en-US" smtClean="0"/>
              <a:t>06/22/2023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423519-88B1-48B6-ACFF-BA1C5B11ED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75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CC37-EAAB-4688-B4F0-119B89B6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/>
          <a:lstStyle/>
          <a:p>
            <a:r>
              <a:rPr lang="en-US" b="1" dirty="0"/>
              <a:t>ROI: The Acaletics Investment</a:t>
            </a:r>
            <a:br>
              <a:rPr lang="en-US" dirty="0"/>
            </a:br>
            <a:r>
              <a:rPr lang="en-US" sz="2800" dirty="0"/>
              <a:t>Leon County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784A5-3575-4C95-85F4-68B7A0B126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April Knight, Director Title I</a:t>
            </a:r>
          </a:p>
          <a:p>
            <a:pPr marL="0" indent="0">
              <a:buNone/>
            </a:pPr>
            <a:r>
              <a:rPr lang="en-US" dirty="0"/>
              <a:t>Dr. Tonetta Scott, Project Manager Research &amp; Evaluation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8895DF-619C-4C8C-9F14-B0F4EF1DF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422" y="5449582"/>
            <a:ext cx="1577290" cy="802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1E968C-8F97-4B96-B062-AF2491752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5339033"/>
            <a:ext cx="1303875" cy="91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0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5315-018F-40C1-97A8-35E4C660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ROI?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3B86-20D6-4A00-A86B-F983CE3C8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impact of our dollars?</a:t>
            </a:r>
          </a:p>
          <a:p>
            <a:r>
              <a:rPr lang="en-US" dirty="0"/>
              <a:t>Can we support student achievement through a sound methodology to assess programs?</a:t>
            </a:r>
          </a:p>
        </p:txBody>
      </p:sp>
    </p:spTree>
    <p:extLst>
      <p:ext uri="{BB962C8B-B14F-4D97-AF65-F5344CB8AC3E}">
        <p14:creationId xmlns:p14="http://schemas.microsoft.com/office/powerpoint/2010/main" val="258444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4350-B4F7-402C-9D6E-B591D2DB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Acaletics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7319-D909-4A91-99AE-AFFBD27C3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Supplemental Math program</a:t>
            </a:r>
          </a:p>
          <a:p>
            <a:r>
              <a:rPr lang="en-US" dirty="0"/>
              <a:t>“ conceptual understanding, procedural skills, fact fluency, application”</a:t>
            </a:r>
          </a:p>
          <a:p>
            <a:r>
              <a:rPr lang="en-US" dirty="0"/>
              <a:t>30 minutes (M-F)</a:t>
            </a:r>
          </a:p>
          <a:p>
            <a:pPr marL="0" indent="0">
              <a:buNone/>
            </a:pPr>
            <a:r>
              <a:rPr lang="en-US" u="sng" dirty="0"/>
              <a:t>Achievement</a:t>
            </a:r>
            <a:r>
              <a:rPr lang="en-US" dirty="0"/>
              <a:t>- % at or above grade level</a:t>
            </a:r>
          </a:p>
          <a:p>
            <a:pPr marL="0" indent="0">
              <a:buNone/>
            </a:pPr>
            <a:r>
              <a:rPr lang="en-US" u="sng" dirty="0"/>
              <a:t>Annual Learning Gains- </a:t>
            </a:r>
            <a:r>
              <a:rPr lang="en-US" dirty="0"/>
              <a:t>as measured by state standardized testing</a:t>
            </a:r>
          </a:p>
          <a:p>
            <a:pPr marL="0" indent="0">
              <a:buNone/>
            </a:pPr>
            <a:r>
              <a:rPr lang="en-US" u="sng" dirty="0"/>
              <a:t>Subgroup Achievement- </a:t>
            </a:r>
            <a:r>
              <a:rPr lang="en-US" dirty="0"/>
              <a:t>race &amp; socio economic status</a:t>
            </a:r>
          </a:p>
          <a:p>
            <a:r>
              <a:rPr lang="en-US" dirty="0"/>
              <a:t>Comparative Analysis- multi-case study, 5 schools (n=448, students, elementary, 3</a:t>
            </a:r>
            <a:r>
              <a:rPr lang="en-US" baseline="30000" dirty="0"/>
              <a:t>rd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, 5th)- compare Acaletics proficiency to Florida FSA proficiency (2018-2019)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5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BFB2-5FEF-4B50-B84A-1162621F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Leon Acaletics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42C3-8DB1-4BBA-8871-57669778B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I Schools usage (elementary &amp; middle)</a:t>
            </a:r>
          </a:p>
          <a:p>
            <a:r>
              <a:rPr lang="en-US" dirty="0"/>
              <a:t>Population-7 participation schools</a:t>
            </a:r>
          </a:p>
          <a:p>
            <a:r>
              <a:rPr lang="en-US" dirty="0"/>
              <a:t>Over 2,000 students</a:t>
            </a:r>
          </a:p>
          <a:p>
            <a:r>
              <a:rPr lang="en-US" dirty="0"/>
              <a:t>Grades 1</a:t>
            </a:r>
            <a:r>
              <a:rPr lang="en-US" baseline="30000" dirty="0"/>
              <a:t>st</a:t>
            </a:r>
            <a:r>
              <a:rPr lang="en-US" dirty="0"/>
              <a:t>-8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Administrator Confidence Level –at or above 90%</a:t>
            </a:r>
          </a:p>
          <a:p>
            <a:r>
              <a:rPr lang="en-US" dirty="0"/>
              <a:t>Program Cost - $10,000- $40,000 (pp $23-$604)</a:t>
            </a:r>
          </a:p>
          <a:p>
            <a:r>
              <a:rPr lang="en-US" dirty="0"/>
              <a:t>Implementation Varies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8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D52603-EF11-46A7-A9AF-33C3D9F23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026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838E93-81EB-4E67-8C78-2BCEB80CA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1A2E8-998D-4CAB-80B8-8D4CF16D2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7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977C-C290-423E-9B31-62FA55A0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428750" algn="l"/>
                <a:tab pos="1828800" algn="l"/>
                <a:tab pos="2286000" algn="l"/>
                <a:tab pos="2743200" algn="l"/>
                <a:tab pos="3200400" algn="l"/>
                <a:tab pos="8629650" algn="r"/>
              </a:tabLst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Leon Title I Data Collection Plan</a:t>
            </a:r>
            <a:b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Program: Acaletics</a:t>
            </a:r>
            <a:b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April Knight</a:t>
            </a:r>
            <a:b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Tonetta Scott</a:t>
            </a:r>
            <a:b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85AFC2-830E-412B-B78F-FD2C86F34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95" y="1776440"/>
            <a:ext cx="11727402" cy="36325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981A35-CFFD-4712-8A76-E0ED530BB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02" y="1674067"/>
            <a:ext cx="11136279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4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CB7213-D7FE-4DDD-B3CC-8DCCCA625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12" y="856891"/>
            <a:ext cx="11641175" cy="51442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286E1-5ACB-49AD-A566-A84CFE9C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1231-0ECE-4E76-8A04-B2DF2D9E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13" y="1825625"/>
            <a:ext cx="1184260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1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B0F2-2860-4F16-BF67-3C2860B8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6BE4-7F6F-4A68-B8A2-AF61E374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*Unmatched Data (noted by vendor and school)</a:t>
            </a:r>
          </a:p>
          <a:p>
            <a:r>
              <a:rPr lang="en-US" dirty="0"/>
              <a:t>FSA Data to Progress Monitoring (PM1-PM3)</a:t>
            </a:r>
          </a:p>
          <a:p>
            <a:r>
              <a:rPr lang="en-US" dirty="0"/>
              <a:t>Previous experience with program</a:t>
            </a:r>
          </a:p>
        </p:txBody>
      </p:sp>
    </p:spTree>
    <p:extLst>
      <p:ext uri="{BB962C8B-B14F-4D97-AF65-F5344CB8AC3E}">
        <p14:creationId xmlns:p14="http://schemas.microsoft.com/office/powerpoint/2010/main" val="6804617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38D7F78721884B9A12DFE0D2EF9111" ma:contentTypeVersion="18" ma:contentTypeDescription="Create a new document." ma:contentTypeScope="" ma:versionID="73461cec235551e5952b3c9be20aa2de">
  <xsd:schema xmlns:xsd="http://www.w3.org/2001/XMLSchema" xmlns:xs="http://www.w3.org/2001/XMLSchema" xmlns:p="http://schemas.microsoft.com/office/2006/metadata/properties" xmlns:ns1="http://schemas.microsoft.com/sharepoint/v3" xmlns:ns3="07370e94-7773-4ac9-930f-e75351127b2b" xmlns:ns4="99b678f6-fa9c-413c-bcd1-c5486646e489" targetNamespace="http://schemas.microsoft.com/office/2006/metadata/properties" ma:root="true" ma:fieldsID="94d5c0865d6b94e0e428dbea7d033476" ns1:_="" ns3:_="" ns4:_="">
    <xsd:import namespace="http://schemas.microsoft.com/sharepoint/v3"/>
    <xsd:import namespace="07370e94-7773-4ac9-930f-e75351127b2b"/>
    <xsd:import namespace="99b678f6-fa9c-413c-bcd1-c5486646e4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70e94-7773-4ac9-930f-e75351127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678f6-fa9c-413c-bcd1-c5486646e48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07370e94-7773-4ac9-930f-e75351127b2b" xsi:nil="true"/>
  </documentManagement>
</p:properties>
</file>

<file path=customXml/itemProps1.xml><?xml version="1.0" encoding="utf-8"?>
<ds:datastoreItem xmlns:ds="http://schemas.openxmlformats.org/officeDocument/2006/customXml" ds:itemID="{93D86D32-17DB-4F08-86F6-8A47780D9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370e94-7773-4ac9-930f-e75351127b2b"/>
    <ds:schemaRef ds:uri="99b678f6-fa9c-413c-bcd1-c5486646e4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10C4A4-F385-4C57-8E4B-075C8AD7BB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0C11D2-4826-4F7D-A0D8-1BE5F7AB40EA}">
  <ds:schemaRefs>
    <ds:schemaRef ds:uri="07370e94-7773-4ac9-930f-e75351127b2b"/>
    <ds:schemaRef ds:uri="http://schemas.microsoft.com/sharepoint/v3"/>
    <ds:schemaRef ds:uri="http://purl.org/dc/elements/1.1/"/>
    <ds:schemaRef ds:uri="http://purl.org/dc/terms/"/>
    <ds:schemaRef ds:uri="99b678f6-fa9c-413c-bcd1-c5486646e489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</TotalTime>
  <Words>211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Retrospect</vt:lpstr>
      <vt:lpstr>ROI: The Acaletics Investment Leon County Schools</vt:lpstr>
      <vt:lpstr>Why ROI?</vt:lpstr>
      <vt:lpstr>Acaletics</vt:lpstr>
      <vt:lpstr>Leon Acaletics</vt:lpstr>
      <vt:lpstr>PowerPoint Presentation</vt:lpstr>
      <vt:lpstr>Leon Title I Data Collection Plan Program: Acaletics April Knight Dr. Tonetta Scott </vt:lpstr>
      <vt:lpstr>PowerPoint Presentation</vt:lpstr>
      <vt:lpstr>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ROI?</dc:title>
  <dc:creator>Knight, April</dc:creator>
  <cp:lastModifiedBy>Knight, April</cp:lastModifiedBy>
  <cp:revision>4</cp:revision>
  <dcterms:created xsi:type="dcterms:W3CDTF">2023-06-22T14:48:26Z</dcterms:created>
  <dcterms:modified xsi:type="dcterms:W3CDTF">2023-06-22T17:55:26Z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0x010100AF38D7F78721884B9A12DFE0D2EF9111</vt:lpwstr>
  </property>
</Properties>
</file>