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165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6F80-A1F0-4A06-A90F-8331F143D27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34EE-6DF2-47A3-BA19-953CF0E3D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3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9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F3A9-599B-40F7-A684-02A640406210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86290-089B-48ED-BCEC-8283B9016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035" y="1116386"/>
            <a:ext cx="9906000" cy="2387600"/>
          </a:xfrm>
        </p:spPr>
        <p:txBody>
          <a:bodyPr/>
          <a:lstStyle/>
          <a:p>
            <a:r>
              <a:rPr lang="en-US" dirty="0" smtClean="0"/>
              <a:t>Reading Tutoring K-3 Program Data Analysis and ROI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812" y="4797332"/>
            <a:ext cx="9144000" cy="1655762"/>
          </a:xfrm>
        </p:spPr>
        <p:txBody>
          <a:bodyPr/>
          <a:lstStyle/>
          <a:p>
            <a:r>
              <a:rPr lang="en-US" dirty="0" smtClean="0"/>
              <a:t>Dr. Courtney Zmach</a:t>
            </a:r>
          </a:p>
          <a:p>
            <a:r>
              <a:rPr lang="en-US" dirty="0" smtClean="0"/>
              <a:t>Collier County Public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0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5988"/>
            <a:ext cx="8247764" cy="61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21" y="96024"/>
            <a:ext cx="10515600" cy="1325563"/>
          </a:xfrm>
        </p:spPr>
        <p:txBody>
          <a:bodyPr/>
          <a:lstStyle/>
          <a:p>
            <a:r>
              <a:rPr lang="en-US" dirty="0" smtClean="0"/>
              <a:t>Reading Tutoring K-3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07" y="1275907"/>
            <a:ext cx="10515600" cy="55289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elementary schools offered opportunity for Guest Interventionist (interested adult with any college degree) ($30/hour, up to 20 hours per week)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RAISE schools offered opportunity for Guest Assistant (interested adult with high school diploma)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($15/hour, up to 20 hours per week)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Guest staff received direction from their site coordinator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coordinators provided with materials to create activities for the guest staff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guest staff were provided tutor resource kit with all supplies they would need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school had a Site Coordinator who was paid after-hours to prepare lessons for guest staff to implement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($35/hour, up to 4 hours per week)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Log tracked the skill guest staff worked on during the lessons and minutes of services provided by guest staff by student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Coordinators provided ongoing feedback on their logs by the Coordinator of Elementary Interventions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staff (site coordinators and guest staff) were provided training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training provided by Coordinator for Elementary Interventions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Coordinators provided ongoing training to guest staff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 1 funded by ESSER II Reading Tutoring K-3 Grant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Year 2 funded though Title I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339074"/>
            <a:ext cx="8753474" cy="63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94" y="748234"/>
            <a:ext cx="11537762" cy="52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215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Reading Tutoring K-3 Program Data Analysis and ROI Plan</vt:lpstr>
      <vt:lpstr>PowerPoint Presentation</vt:lpstr>
      <vt:lpstr>Reading Tutoring K-3 Program Overview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Tutoring K-3 Program Data Analysis and ROI Plan</dc:title>
  <dc:creator>Zmach, Courtney</dc:creator>
  <cp:lastModifiedBy>Zmach, Courtney</cp:lastModifiedBy>
  <cp:revision>15</cp:revision>
  <dcterms:created xsi:type="dcterms:W3CDTF">2023-06-22T13:55:01Z</dcterms:created>
  <dcterms:modified xsi:type="dcterms:W3CDTF">2023-06-22T15:36:41Z</dcterms:modified>
</cp:coreProperties>
</file>